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0439400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D60664-457D-8082-9A74-8CAAA80946B2}" v="20" dt="2025-03-05T05:55:36.2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sh kawle" userId="8d59cadd-6f91-47c6-9e24-2651f25d534e" providerId="ADAL" clId="{6019B10C-5BE9-455A-B5A5-9B95C90B3CAF}"/>
    <pc:docChg chg="custSel modSld">
      <pc:chgData name="vish kawle" userId="8d59cadd-6f91-47c6-9e24-2651f25d534e" providerId="ADAL" clId="{6019B10C-5BE9-455A-B5A5-9B95C90B3CAF}" dt="2025-03-04T05:24:30.602" v="5" actId="478"/>
      <pc:docMkLst>
        <pc:docMk/>
      </pc:docMkLst>
      <pc:sldChg chg="modSp">
        <pc:chgData name="vish kawle" userId="8d59cadd-6f91-47c6-9e24-2651f25d534e" providerId="ADAL" clId="{6019B10C-5BE9-455A-B5A5-9B95C90B3CAF}" dt="2025-03-04T05:23:56.815" v="0" actId="14826"/>
        <pc:sldMkLst>
          <pc:docMk/>
          <pc:sldMk cId="1882362313" sldId="256"/>
        </pc:sldMkLst>
        <pc:picChg chg="mod">
          <ac:chgData name="vish kawle" userId="8d59cadd-6f91-47c6-9e24-2651f25d534e" providerId="ADAL" clId="{6019B10C-5BE9-455A-B5A5-9B95C90B3CAF}" dt="2025-03-04T05:23:56.815" v="0" actId="14826"/>
          <ac:picMkLst>
            <pc:docMk/>
            <pc:sldMk cId="1882362313" sldId="256"/>
            <ac:picMk id="5" creationId="{BA395495-A070-8CE3-BE88-9ACBEFA35099}"/>
          </ac:picMkLst>
        </pc:picChg>
      </pc:sldChg>
      <pc:sldChg chg="delSp modSp">
        <pc:chgData name="vish kawle" userId="8d59cadd-6f91-47c6-9e24-2651f25d534e" providerId="ADAL" clId="{6019B10C-5BE9-455A-B5A5-9B95C90B3CAF}" dt="2025-03-04T05:24:15.489" v="3" actId="478"/>
        <pc:sldMkLst>
          <pc:docMk/>
          <pc:sldMk cId="3438108304" sldId="257"/>
        </pc:sldMkLst>
        <pc:spChg chg="del mod">
          <ac:chgData name="vish kawle" userId="8d59cadd-6f91-47c6-9e24-2651f25d534e" providerId="ADAL" clId="{6019B10C-5BE9-455A-B5A5-9B95C90B3CAF}" dt="2025-03-04T05:24:15.489" v="3" actId="478"/>
          <ac:spMkLst>
            <pc:docMk/>
            <pc:sldMk cId="3438108304" sldId="257"/>
            <ac:spMk id="6" creationId="{EFDECEA9-8F66-FC98-B51C-BDEE404B60DB}"/>
          </ac:spMkLst>
        </pc:spChg>
        <pc:picChg chg="mod">
          <ac:chgData name="vish kawle" userId="8d59cadd-6f91-47c6-9e24-2651f25d534e" providerId="ADAL" clId="{6019B10C-5BE9-455A-B5A5-9B95C90B3CAF}" dt="2025-03-04T05:24:06.878" v="1" actId="14826"/>
          <ac:picMkLst>
            <pc:docMk/>
            <pc:sldMk cId="3438108304" sldId="257"/>
            <ac:picMk id="3" creationId="{260F5539-2623-E3B8-0767-FA9447D18297}"/>
          </ac:picMkLst>
        </pc:picChg>
      </pc:sldChg>
      <pc:sldChg chg="delSp modSp">
        <pc:chgData name="vish kawle" userId="8d59cadd-6f91-47c6-9e24-2651f25d534e" providerId="ADAL" clId="{6019B10C-5BE9-455A-B5A5-9B95C90B3CAF}" dt="2025-03-04T05:24:30.602" v="5" actId="478"/>
        <pc:sldMkLst>
          <pc:docMk/>
          <pc:sldMk cId="1517112648" sldId="258"/>
        </pc:sldMkLst>
        <pc:spChg chg="del">
          <ac:chgData name="vish kawle" userId="8d59cadd-6f91-47c6-9e24-2651f25d534e" providerId="ADAL" clId="{6019B10C-5BE9-455A-B5A5-9B95C90B3CAF}" dt="2025-03-04T05:24:30.602" v="5" actId="478"/>
          <ac:spMkLst>
            <pc:docMk/>
            <pc:sldMk cId="1517112648" sldId="258"/>
            <ac:spMk id="4" creationId="{50289D10-A4AD-659F-6AE8-F71AB4A53004}"/>
          </ac:spMkLst>
        </pc:spChg>
        <pc:picChg chg="mod">
          <ac:chgData name="vish kawle" userId="8d59cadd-6f91-47c6-9e24-2651f25d534e" providerId="ADAL" clId="{6019B10C-5BE9-455A-B5A5-9B95C90B3CAF}" dt="2025-03-04T05:24:25.665" v="4" actId="14826"/>
          <ac:picMkLst>
            <pc:docMk/>
            <pc:sldMk cId="1517112648" sldId="258"/>
            <ac:picMk id="3" creationId="{A5E3C6EF-D0CF-C08F-A4BC-313BB10E83E8}"/>
          </ac:picMkLst>
        </pc:picChg>
      </pc:sldChg>
    </pc:docChg>
  </pc:docChgLst>
  <pc:docChgLst>
    <pc:chgData name="Support Marcom" userId="S::support.marcom@mm-india.in::54f14c93-53b5-4ccd-b9eb-0d6cd9a854e7" providerId="AD" clId="Web-{90D60664-457D-8082-9A74-8CAAA80946B2}"/>
    <pc:docChg chg="addSld delSld modSld">
      <pc:chgData name="Support Marcom" userId="S::support.marcom@mm-india.in::54f14c93-53b5-4ccd-b9eb-0d6cd9a854e7" providerId="AD" clId="Web-{90D60664-457D-8082-9A74-8CAAA80946B2}" dt="2025-03-05T05:55:36.238" v="14"/>
      <pc:docMkLst>
        <pc:docMk/>
      </pc:docMkLst>
      <pc:sldChg chg="addSp delSp modSp">
        <pc:chgData name="Support Marcom" userId="S::support.marcom@mm-india.in::54f14c93-53b5-4ccd-b9eb-0d6cd9a854e7" providerId="AD" clId="Web-{90D60664-457D-8082-9A74-8CAAA80946B2}" dt="2025-03-05T05:53:57.609" v="6"/>
        <pc:sldMkLst>
          <pc:docMk/>
          <pc:sldMk cId="1517112648" sldId="258"/>
        </pc:sldMkLst>
        <pc:picChg chg="add del mod">
          <ac:chgData name="Support Marcom" userId="S::support.marcom@mm-india.in::54f14c93-53b5-4ccd-b9eb-0d6cd9a854e7" providerId="AD" clId="Web-{90D60664-457D-8082-9A74-8CAAA80946B2}" dt="2025-03-05T05:53:42.468" v="2"/>
          <ac:picMkLst>
            <pc:docMk/>
            <pc:sldMk cId="1517112648" sldId="258"/>
            <ac:picMk id="2" creationId="{69A8DC37-E340-35BA-0AA3-3F938959FE1A}"/>
          </ac:picMkLst>
        </pc:picChg>
        <pc:picChg chg="add del mod">
          <ac:chgData name="Support Marcom" userId="S::support.marcom@mm-india.in::54f14c93-53b5-4ccd-b9eb-0d6cd9a854e7" providerId="AD" clId="Web-{90D60664-457D-8082-9A74-8CAAA80946B2}" dt="2025-03-05T05:53:51.593" v="4"/>
          <ac:picMkLst>
            <pc:docMk/>
            <pc:sldMk cId="1517112648" sldId="258"/>
            <ac:picMk id="4" creationId="{469767E2-F68E-C9A9-256E-89524A6E109F}"/>
          </ac:picMkLst>
        </pc:picChg>
        <pc:picChg chg="add del mod">
          <ac:chgData name="Support Marcom" userId="S::support.marcom@mm-india.in::54f14c93-53b5-4ccd-b9eb-0d6cd9a854e7" providerId="AD" clId="Web-{90D60664-457D-8082-9A74-8CAAA80946B2}" dt="2025-03-05T05:53:57.609" v="6"/>
          <ac:picMkLst>
            <pc:docMk/>
            <pc:sldMk cId="1517112648" sldId="258"/>
            <ac:picMk id="7" creationId="{97F3BA0D-35CE-4154-1533-5EB01B6862DF}"/>
          </ac:picMkLst>
        </pc:picChg>
      </pc:sldChg>
      <pc:sldChg chg="addSp delSp modSp new del">
        <pc:chgData name="Support Marcom" userId="S::support.marcom@mm-india.in::54f14c93-53b5-4ccd-b9eb-0d6cd9a854e7" providerId="AD" clId="Web-{90D60664-457D-8082-9A74-8CAAA80946B2}" dt="2025-03-05T05:55:36.238" v="14"/>
        <pc:sldMkLst>
          <pc:docMk/>
          <pc:sldMk cId="1358225432" sldId="259"/>
        </pc:sldMkLst>
        <pc:picChg chg="add del mod">
          <ac:chgData name="Support Marcom" userId="S::support.marcom@mm-india.in::54f14c93-53b5-4ccd-b9eb-0d6cd9a854e7" providerId="AD" clId="Web-{90D60664-457D-8082-9A74-8CAAA80946B2}" dt="2025-03-05T05:54:08.250" v="9"/>
          <ac:picMkLst>
            <pc:docMk/>
            <pc:sldMk cId="1358225432" sldId="259"/>
            <ac:picMk id="2" creationId="{31E8B199-C130-22B3-B17F-540C6865A556}"/>
          </ac:picMkLst>
        </pc:picChg>
        <pc:picChg chg="add mod">
          <ac:chgData name="Support Marcom" userId="S::support.marcom@mm-india.in::54f14c93-53b5-4ccd-b9eb-0d6cd9a854e7" providerId="AD" clId="Web-{90D60664-457D-8082-9A74-8CAAA80946B2}" dt="2025-03-05T05:54:46.939" v="13" actId="14100"/>
          <ac:picMkLst>
            <pc:docMk/>
            <pc:sldMk cId="1358225432" sldId="259"/>
            <ac:picMk id="3" creationId="{A0B0386D-AC35-8868-59B5-8861CE133A2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020C-C307-4583-A5B0-EE3AF63113FC}" type="datetimeFigureOut">
              <a:rPr lang="en-IN" smtClean="0"/>
              <a:t>04-03-2025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1BAA-D016-4ECD-AC98-209B7CF733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4061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020C-C307-4583-A5B0-EE3AF63113FC}" type="datetimeFigureOut">
              <a:rPr lang="en-IN" smtClean="0"/>
              <a:t>04-03-2025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1BAA-D016-4ECD-AC98-209B7CF733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615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020C-C307-4583-A5B0-EE3AF63113FC}" type="datetimeFigureOut">
              <a:rPr lang="en-IN" smtClean="0"/>
              <a:t>04-03-2025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1BAA-D016-4ECD-AC98-209B7CF733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0798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020C-C307-4583-A5B0-EE3AF63113FC}" type="datetimeFigureOut">
              <a:rPr lang="en-IN" smtClean="0"/>
              <a:t>04-03-2025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1BAA-D016-4ECD-AC98-209B7CF733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0567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82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020C-C307-4583-A5B0-EE3AF63113FC}" type="datetimeFigureOut">
              <a:rPr lang="en-IN" smtClean="0"/>
              <a:t>04-03-2025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1BAA-D016-4ECD-AC98-209B7CF733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8922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020C-C307-4583-A5B0-EE3AF63113FC}" type="datetimeFigureOut">
              <a:rPr lang="en-IN" smtClean="0"/>
              <a:t>04-03-2025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1BAA-D016-4ECD-AC98-209B7CF733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2894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020C-C307-4583-A5B0-EE3AF63113FC}" type="datetimeFigureOut">
              <a:rPr lang="en-IN" smtClean="0"/>
              <a:t>04-03-2025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1BAA-D016-4ECD-AC98-209B7CF733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139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020C-C307-4583-A5B0-EE3AF63113FC}" type="datetimeFigureOut">
              <a:rPr lang="en-IN" smtClean="0"/>
              <a:t>04-03-2025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1BAA-D016-4ECD-AC98-209B7CF733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9336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020C-C307-4583-A5B0-EE3AF63113FC}" type="datetimeFigureOut">
              <a:rPr lang="en-IN" smtClean="0"/>
              <a:t>04-03-2025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1BAA-D016-4ECD-AC98-209B7CF733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0031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020C-C307-4583-A5B0-EE3AF63113FC}" type="datetimeFigureOut">
              <a:rPr lang="en-IN" smtClean="0"/>
              <a:t>04-03-2025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1BAA-D016-4ECD-AC98-209B7CF733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4968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020C-C307-4583-A5B0-EE3AF63113FC}" type="datetimeFigureOut">
              <a:rPr lang="en-IN" smtClean="0"/>
              <a:t>04-03-2025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1BAA-D016-4ECD-AC98-209B7CF733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3375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5E020C-C307-4583-A5B0-EE3AF63113FC}" type="datetimeFigureOut">
              <a:rPr lang="en-IN" smtClean="0"/>
              <a:t>04-03-2025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0A1BAA-D016-4ECD-AC98-209B7CF733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633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395495-A070-8CE3-BE88-9ACBEFA350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394" y="1"/>
            <a:ext cx="10692017" cy="75596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8B7369-8835-D3DE-1BFD-9583CA7C5B29}"/>
              </a:ext>
            </a:extLst>
          </p:cNvPr>
          <p:cNvSpPr txBox="1"/>
          <p:nvPr/>
        </p:nvSpPr>
        <p:spPr>
          <a:xfrm>
            <a:off x="2154238" y="4535833"/>
            <a:ext cx="1109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rial MT Black" panose="00000102000000010000" pitchFamily="2" charset="0"/>
                <a:cs typeface="Arial" panose="020B0604020202020204" pitchFamily="34" charset="0"/>
              </a:rPr>
              <a:t>**</a:t>
            </a:r>
            <a:endParaRPr lang="en-IN">
              <a:solidFill>
                <a:schemeClr val="bg1"/>
              </a:solidFill>
              <a:latin typeface="Arial MT Black" panose="00000102000000010000" pitchFamily="2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AC04-891F-9187-C086-A697033465D5}"/>
              </a:ext>
            </a:extLst>
          </p:cNvPr>
          <p:cNvSpPr txBox="1"/>
          <p:nvPr/>
        </p:nvSpPr>
        <p:spPr>
          <a:xfrm>
            <a:off x="4279071" y="4528689"/>
            <a:ext cx="75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rial MT Black" panose="00000102000000010000" pitchFamily="2" charset="0"/>
                <a:cs typeface="Arial" panose="020B0604020202020204" pitchFamily="34" charset="0"/>
              </a:rPr>
              <a:t>**</a:t>
            </a:r>
            <a:endParaRPr lang="en-IN">
              <a:solidFill>
                <a:schemeClr val="bg1"/>
              </a:solidFill>
              <a:latin typeface="Arial MT Black" panose="0000010200000001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362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0F5539-2623-E3B8-0767-FA9447D18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896" y="2413"/>
            <a:ext cx="10688190" cy="75569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151E99-34B4-D991-DEE5-C39019B32A05}"/>
              </a:ext>
            </a:extLst>
          </p:cNvPr>
          <p:cNvSpPr txBox="1"/>
          <p:nvPr/>
        </p:nvSpPr>
        <p:spPr>
          <a:xfrm>
            <a:off x="1792288" y="5621683"/>
            <a:ext cx="1109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 MT Black" panose="00000102000000010000" pitchFamily="2" charset="0"/>
                <a:cs typeface="Arial" panose="020B0604020202020204" pitchFamily="34" charset="0"/>
              </a:rPr>
              <a:t>**</a:t>
            </a:r>
            <a:endParaRPr lang="en-IN">
              <a:latin typeface="Arial MT Black" panose="00000102000000010000" pitchFamily="2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E98BCA-D2BD-C562-2154-334E56280EE1}"/>
              </a:ext>
            </a:extLst>
          </p:cNvPr>
          <p:cNvSpPr txBox="1"/>
          <p:nvPr/>
        </p:nvSpPr>
        <p:spPr>
          <a:xfrm>
            <a:off x="490261" y="3397772"/>
            <a:ext cx="2769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Company name</a:t>
            </a:r>
            <a:endParaRPr lang="en-I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90C1E9-66AA-CBAC-5348-E1609DA79F2F}"/>
              </a:ext>
            </a:extLst>
          </p:cNvPr>
          <p:cNvSpPr txBox="1"/>
          <p:nvPr/>
        </p:nvSpPr>
        <p:spPr>
          <a:xfrm>
            <a:off x="3488082" y="5614539"/>
            <a:ext cx="75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 MT Black" panose="00000102000000010000" pitchFamily="2" charset="0"/>
                <a:cs typeface="Arial" panose="020B0604020202020204" pitchFamily="34" charset="0"/>
              </a:rPr>
              <a:t>**</a:t>
            </a:r>
            <a:endParaRPr lang="en-IN">
              <a:latin typeface="Arial MT Black" panose="0000010200000001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108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E3C6EF-D0CF-C08F-A4BC-313BB10E8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895" y="2413"/>
            <a:ext cx="10685189" cy="75548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D7BF77-117A-5A2B-22E4-EB4DC42C9973}"/>
              </a:ext>
            </a:extLst>
          </p:cNvPr>
          <p:cNvSpPr txBox="1"/>
          <p:nvPr/>
        </p:nvSpPr>
        <p:spPr>
          <a:xfrm>
            <a:off x="1792288" y="5621683"/>
            <a:ext cx="1109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 MT Black" panose="00000102000000010000" pitchFamily="2" charset="0"/>
                <a:cs typeface="Arial" panose="020B0604020202020204" pitchFamily="34" charset="0"/>
              </a:rPr>
              <a:t>**</a:t>
            </a:r>
            <a:endParaRPr lang="en-IN">
              <a:latin typeface="Arial MT Black" panose="00000102000000010000" pitchFamily="2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3C5682-C1CD-4168-2582-551D4914D23E}"/>
              </a:ext>
            </a:extLst>
          </p:cNvPr>
          <p:cNvSpPr txBox="1"/>
          <p:nvPr/>
        </p:nvSpPr>
        <p:spPr>
          <a:xfrm>
            <a:off x="3488082" y="5614539"/>
            <a:ext cx="75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 MT Black" panose="00000102000000010000" pitchFamily="2" charset="0"/>
                <a:cs typeface="Arial" panose="020B0604020202020204" pitchFamily="34" charset="0"/>
              </a:rPr>
              <a:t>**</a:t>
            </a:r>
            <a:endParaRPr lang="en-IN">
              <a:latin typeface="Arial MT Black" panose="0000010200000001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112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Custom</PresentationFormat>
  <Slides>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Rushabh Jadhav</dc:creator>
  <cp:revision>1</cp:revision>
  <dcterms:created xsi:type="dcterms:W3CDTF">2024-06-10T05:43:59Z</dcterms:created>
  <dcterms:modified xsi:type="dcterms:W3CDTF">2025-03-05T05:56:15Z</dcterms:modified>
</cp:coreProperties>
</file>